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2" d="100"/>
          <a:sy n="132" d="100"/>
        </p:scale>
        <p:origin x="-25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8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48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048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919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88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515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50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160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02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312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1DA15-0420-464B-9873-1089BD83515C}" type="datetimeFigureOut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F16E1-2A6C-BD4E-A632-9412E4983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1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jp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jpg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jpg"/><Relationship Id="rId3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jpg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469</a:t>
            </a:r>
            <a:endParaRPr lang="en-US" dirty="0"/>
          </a:p>
        </p:txBody>
      </p:sp>
      <p:pic>
        <p:nvPicPr>
          <p:cNvPr id="10" name="Picture 9" descr="PCA_slave_id_46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5" cy="3662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122" y="4699799"/>
            <a:ext cx="4142878" cy="215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404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2867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4" cy="366256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027" y="4608884"/>
            <a:ext cx="4433971" cy="224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36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3710 cont=0.113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4" cy="366256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060" y="4543778"/>
            <a:ext cx="4544940" cy="231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36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4399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4" cy="36625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032" y="4597630"/>
            <a:ext cx="4467967" cy="226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190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5105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4600"/>
            <a:ext cx="7686384" cy="36625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020" y="4551153"/>
            <a:ext cx="4541979" cy="230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190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6318 unsure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4600"/>
            <a:ext cx="7686381" cy="36625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532" y="4551152"/>
            <a:ext cx="4515467" cy="230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2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6695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4600"/>
            <a:ext cx="7686381" cy="36625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298" y="4531908"/>
            <a:ext cx="4582702" cy="232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2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7291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4600"/>
            <a:ext cx="7686381" cy="36625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925" y="4561236"/>
            <a:ext cx="4516075" cy="229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2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12</Words>
  <Application>Microsoft Macintosh PowerPoint</Application>
  <PresentationFormat>On-screen Show (4:3)</PresentationFormat>
  <Paragraphs>8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469</vt:lpstr>
      <vt:lpstr>2867</vt:lpstr>
      <vt:lpstr>3710 cont=0.113</vt:lpstr>
      <vt:lpstr>4399</vt:lpstr>
      <vt:lpstr>5105</vt:lpstr>
      <vt:lpstr>6318 unsure</vt:lpstr>
      <vt:lpstr>6695</vt:lpstr>
      <vt:lpstr>7291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469</dc:title>
  <dc:creator>Kat Thanya</dc:creator>
  <cp:lastModifiedBy>Kat Thanya</cp:lastModifiedBy>
  <cp:revision>21</cp:revision>
  <dcterms:created xsi:type="dcterms:W3CDTF">2020-02-17T18:32:28Z</dcterms:created>
  <dcterms:modified xsi:type="dcterms:W3CDTF">2020-02-17T18:57:21Z</dcterms:modified>
</cp:coreProperties>
</file>

<file path=docProps/thumbnail.jpeg>
</file>